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9144000" cy="5143500" type="screen16x9"/>
  <p:notesSz cx="6858000" cy="9144000"/>
  <p:embeddedFontLst>
    <p:embeddedFont>
      <p:font typeface="Architects Daughter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osis" pitchFamily="2" charset="0"/>
      <p:regular r:id="rId16"/>
      <p:bold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Happy Monkey" panose="020B0604020202020204" charset="0"/>
      <p:regular r:id="rId22"/>
    </p:embeddedFont>
    <p:embeddedFont>
      <p:font typeface="Sniglet" panose="020B0604020202020204" charset="0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FC9959-23CB-41B5-A339-1ECA44CE1EE6}">
  <a:tblStyle styleId="{D2FC9959-23CB-41B5-A339-1ECA44CE1EE6}" styleName="Table_0"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tcBdr/>
        <a:fill>
          <a:solidFill>
            <a:srgbClr val="DBE9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9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FAB40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FAB4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AB4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AB4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48ed979f8b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48ed979f8b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418ca1066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418ca1066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48ed979f8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48ed979f8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48ed979f8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48ed979f8b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48ed979f8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48ed979f8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48ed979f8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48ed979f8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61425" y="1321700"/>
            <a:ext cx="8613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to Science!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239400" y="241800"/>
            <a:ext cx="6633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/>
              <a:t>Curriculum Night Schedule</a:t>
            </a:r>
            <a:endParaRPr sz="3800"/>
          </a:p>
        </p:txBody>
      </p:sp>
      <p:sp>
        <p:nvSpPr>
          <p:cNvPr id="531" name="Google Shape;531;p13"/>
          <p:cNvSpPr txBox="1"/>
          <p:nvPr/>
        </p:nvSpPr>
        <p:spPr>
          <a:xfrm>
            <a:off x="325100" y="1010325"/>
            <a:ext cx="5607300" cy="26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1st - 6:00 - 6:12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2nd - 6:15 - 6:25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3rd - 6:28 - 6:38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4th - 6:41 - 6:51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5th - 6:54 - 7:04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6th - 7:07 - 7:17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7th - 7:20 - 7:30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2" name="Google Shape;532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33" name="Google Shape;533;p13"/>
          <p:cNvSpPr txBox="1">
            <a:spLocks noGrp="1"/>
          </p:cNvSpPr>
          <p:nvPr>
            <p:ph type="body" idx="1"/>
          </p:nvPr>
        </p:nvSpPr>
        <p:spPr>
          <a:xfrm>
            <a:off x="4388075" y="1642250"/>
            <a:ext cx="2733000" cy="11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D4965"/>
                </a:solidFill>
              </a:rPr>
              <a:t>“Knowing how to think empowers you far beyond those who know what to think”</a:t>
            </a:r>
            <a:endParaRPr sz="2000"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D4965"/>
                </a:solidFill>
              </a:rPr>
              <a:t>-Neil deGrasse Tyson</a:t>
            </a:r>
            <a:endParaRPr sz="2000"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"/>
          <p:cNvSpPr txBox="1">
            <a:spLocks noGrp="1"/>
          </p:cNvSpPr>
          <p:nvPr>
            <p:ph type="title"/>
          </p:nvPr>
        </p:nvSpPr>
        <p:spPr>
          <a:xfrm>
            <a:off x="239400" y="241800"/>
            <a:ext cx="6633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/>
              <a:t>6th Grade Earth Science Curriculum</a:t>
            </a:r>
            <a:endParaRPr sz="3800"/>
          </a:p>
        </p:txBody>
      </p:sp>
      <p:sp>
        <p:nvSpPr>
          <p:cNvPr id="551" name="Google Shape;551;p15"/>
          <p:cNvSpPr txBox="1"/>
          <p:nvPr/>
        </p:nvSpPr>
        <p:spPr>
          <a:xfrm>
            <a:off x="282300" y="1099200"/>
            <a:ext cx="6547200" cy="26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Unit 1 - Solar System and Beyond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Unit 2 - Earth-Moon-Sun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Unit 3 - Earth’s Changing Landscape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Unit 4 - Water in Earth’s Processes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600"/>
              <a:buFont typeface="Dosis"/>
              <a:buChar char="●"/>
            </a:pPr>
            <a:r>
              <a:rPr lang="en" sz="3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Unit 5 - Climate and Weather</a:t>
            </a:r>
            <a:endParaRPr sz="3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52" name="Google Shape;552;p1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553" name="Google Shape;5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725" y="1144222"/>
            <a:ext cx="2850750" cy="36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8" name="Google Shape;558;p16"/>
          <p:cNvGraphicFramePr/>
          <p:nvPr/>
        </p:nvGraphicFramePr>
        <p:xfrm>
          <a:off x="71124" y="1047840"/>
          <a:ext cx="9001750" cy="3590150"/>
        </p:xfrm>
        <a:graphic>
          <a:graphicData uri="http://schemas.openxmlformats.org/drawingml/2006/table">
            <a:tbl>
              <a:tblPr firstRow="1" bandRow="1">
                <a:noFill/>
                <a:tableStyleId>{D2FC9959-23CB-41B5-A339-1ECA44CE1EE6}</a:tableStyleId>
              </a:tblPr>
              <a:tblGrid>
                <a:gridCol w="412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Traditional</a:t>
                      </a:r>
                      <a:endParaRPr sz="24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21</a:t>
                      </a:r>
                      <a:r>
                        <a:rPr lang="en" sz="2400" u="none" strike="noStrike" cap="none" baseline="3000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st</a:t>
                      </a:r>
                      <a:r>
                        <a:rPr lang="en" sz="24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Century </a:t>
                      </a:r>
                      <a:endParaRPr sz="2400" u="none" strike="noStrike" cap="none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Start with Chapter One</a:t>
                      </a:r>
                      <a:endParaRPr sz="20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Start with a Phenomenon</a:t>
                      </a:r>
                      <a:endParaRPr sz="20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Teacher Asks Questions</a:t>
                      </a:r>
                      <a:endParaRPr sz="2000" u="none" strike="noStrike" cap="none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Students Ask Questions</a:t>
                      </a:r>
                      <a:endParaRPr sz="20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Cookie Cutter Labs</a:t>
                      </a:r>
                      <a:endParaRPr sz="20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Student-Designed Labs</a:t>
                      </a:r>
                      <a:endParaRPr sz="2000" u="none" strike="noStrike" cap="none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Lectures</a:t>
                      </a:r>
                      <a:endParaRPr sz="20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Gathering Evidence</a:t>
                      </a:r>
                      <a:endParaRPr sz="2000" u="none" strike="noStrike" cap="none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Memorizing Facts</a:t>
                      </a:r>
                      <a:endParaRPr sz="2000" u="none" strike="noStrike" cap="none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Applying knowledge</a:t>
                      </a:r>
                      <a:endParaRPr sz="2000" u="none" strike="noStrike" cap="none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Scientific Method</a:t>
                      </a:r>
                      <a:endParaRPr sz="20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Science Practices/</a:t>
                      </a:r>
                      <a:endParaRPr sz="2000" u="none" strike="noStrike" cap="none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Design Process</a:t>
                      </a:r>
                      <a:endParaRPr sz="20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Unit Tests</a:t>
                      </a:r>
                      <a:endParaRPr sz="20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Problem-Based Assessments</a:t>
                      </a:r>
                      <a:endParaRPr sz="20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9" name="Google Shape;559;p16"/>
          <p:cNvSpPr txBox="1"/>
          <p:nvPr/>
        </p:nvSpPr>
        <p:spPr>
          <a:xfrm>
            <a:off x="577850" y="295906"/>
            <a:ext cx="76962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" sz="350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How is Science Education Changing?</a:t>
            </a:r>
            <a:endParaRPr sz="35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65" name="Google Shape;565;p17"/>
          <p:cNvSpPr txBox="1"/>
          <p:nvPr/>
        </p:nvSpPr>
        <p:spPr>
          <a:xfrm>
            <a:off x="743425" y="111000"/>
            <a:ext cx="72654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C78D8"/>
                </a:solidFill>
                <a:latin typeface="Happy Monkey"/>
                <a:ea typeface="Happy Monkey"/>
                <a:cs typeface="Happy Monkey"/>
                <a:sym typeface="Happy Monkey"/>
              </a:rPr>
              <a:t>3 Dimensional Learning (3D)</a:t>
            </a:r>
            <a:endParaRPr sz="3200">
              <a:solidFill>
                <a:srgbClr val="3C78D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566" name="Google Shape;566;p17"/>
          <p:cNvGrpSpPr/>
          <p:nvPr/>
        </p:nvGrpSpPr>
        <p:grpSpPr>
          <a:xfrm>
            <a:off x="4" y="723900"/>
            <a:ext cx="9029277" cy="4341752"/>
            <a:chOff x="-123230" y="465199"/>
            <a:chExt cx="12162280" cy="8383379"/>
          </a:xfrm>
        </p:grpSpPr>
        <p:sp>
          <p:nvSpPr>
            <p:cNvPr id="567" name="Google Shape;567;p17"/>
            <p:cNvSpPr/>
            <p:nvPr/>
          </p:nvSpPr>
          <p:spPr>
            <a:xfrm>
              <a:off x="583" y="465199"/>
              <a:ext cx="3771300" cy="837300"/>
            </a:xfrm>
            <a:prstGeom prst="rect">
              <a:avLst/>
            </a:prstGeom>
            <a:solidFill>
              <a:srgbClr val="31319F"/>
            </a:solidFill>
            <a:ln w="19050" cap="rnd" cmpd="sng">
              <a:solidFill>
                <a:srgbClr val="90C2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568" name="Google Shape;568;p17"/>
            <p:cNvSpPr txBox="1"/>
            <p:nvPr/>
          </p:nvSpPr>
          <p:spPr>
            <a:xfrm>
              <a:off x="583" y="465199"/>
              <a:ext cx="3771300" cy="8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Tahoma"/>
                <a:buNone/>
              </a:pPr>
              <a:r>
                <a:rPr lang="en" sz="16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Science and Engineering Practices</a:t>
              </a:r>
              <a:endParaRPr sz="1600" b="1"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6714" y="1302378"/>
              <a:ext cx="3759000" cy="7546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570" name="Google Shape;570;p17"/>
            <p:cNvSpPr txBox="1"/>
            <p:nvPr/>
          </p:nvSpPr>
          <p:spPr>
            <a:xfrm>
              <a:off x="-123230" y="1302381"/>
              <a:ext cx="3910200" cy="493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latin typeface="Dosis"/>
                  <a:ea typeface="Dosis"/>
                  <a:cs typeface="Dosis"/>
                  <a:sym typeface="Dosis"/>
                </a:rPr>
                <a:t>What students will be </a:t>
              </a:r>
              <a:r>
                <a:rPr lang="en" sz="1700" b="1" u="sng">
                  <a:latin typeface="Dosis"/>
                  <a:ea typeface="Dosis"/>
                  <a:cs typeface="Dosis"/>
                  <a:sym typeface="Dosis"/>
                </a:rPr>
                <a:t>doing.</a:t>
              </a:r>
              <a:endParaRPr sz="1700" b="1" u="sng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Asking Questions and Defining Problems</a:t>
              </a:r>
              <a:endParaRPr sz="1700" b="1" i="0" u="none" strike="noStrike" cap="none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Developing and Using Models</a:t>
              </a:r>
              <a:endParaRPr sz="8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Planning and Carrying Out Investigations</a:t>
              </a:r>
              <a:endParaRPr sz="8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Analyzing and Interpreting Data</a:t>
              </a:r>
              <a:endParaRPr sz="8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Using Mathematics and Computational Thinking</a:t>
              </a:r>
              <a:endParaRPr sz="8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Constructing Explanations and Designing Solutions</a:t>
              </a:r>
              <a:endParaRPr sz="8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Engaging in Argument from Evidence</a:t>
              </a:r>
              <a:endParaRPr sz="800" b="1"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4248425" y="465199"/>
              <a:ext cx="3910200" cy="837300"/>
            </a:xfrm>
            <a:prstGeom prst="rect">
              <a:avLst/>
            </a:prstGeom>
            <a:solidFill>
              <a:srgbClr val="E48E1C"/>
            </a:solidFill>
            <a:ln w="19050" cap="rnd" cmpd="sng">
              <a:solidFill>
                <a:srgbClr val="90C2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572" name="Google Shape;572;p17"/>
            <p:cNvSpPr txBox="1"/>
            <p:nvPr/>
          </p:nvSpPr>
          <p:spPr>
            <a:xfrm>
              <a:off x="4248425" y="465199"/>
              <a:ext cx="3910200" cy="8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Tahoma"/>
                <a:buNone/>
              </a:pPr>
              <a:r>
                <a:rPr lang="en" sz="18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Disciplinary Core Ideas</a:t>
              </a:r>
              <a:endParaRPr sz="1800" b="1"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4259181" y="1302376"/>
              <a:ext cx="3888900" cy="6385800"/>
            </a:xfrm>
            <a:prstGeom prst="rect">
              <a:avLst/>
            </a:prstGeom>
            <a:solidFill>
              <a:srgbClr val="DBE8CA">
                <a:alpha val="89800"/>
              </a:srgbClr>
            </a:solidFill>
            <a:ln w="19050" cap="rnd" cmpd="sng">
              <a:solidFill>
                <a:srgbClr val="DBE8CA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574" name="Google Shape;574;p17"/>
            <p:cNvSpPr txBox="1"/>
            <p:nvPr/>
          </p:nvSpPr>
          <p:spPr>
            <a:xfrm>
              <a:off x="4259173" y="1302378"/>
              <a:ext cx="3888900" cy="7546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This is the </a:t>
              </a:r>
              <a:r>
                <a:rPr lang="en" sz="1700" b="1" i="0" u="sng" strike="noStrike" cap="none">
                  <a:latin typeface="Dosis"/>
                  <a:ea typeface="Dosis"/>
                  <a:cs typeface="Dosis"/>
                  <a:sym typeface="Dosis"/>
                </a:rPr>
                <a:t>content</a:t>
              </a: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 only. </a:t>
              </a:r>
              <a:endParaRPr sz="1700" b="1">
                <a:latin typeface="Dosis"/>
                <a:ea typeface="Dosis"/>
                <a:cs typeface="Dosis"/>
                <a:sym typeface="Dosi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None/>
              </a:pPr>
              <a:r>
                <a:rPr lang="en" sz="1700" b="1" i="1" u="none" strike="noStrike" cap="none">
                  <a:latin typeface="Dosis"/>
                  <a:ea typeface="Dosis"/>
                  <a:cs typeface="Dosis"/>
                  <a:sym typeface="Dosis"/>
                </a:rPr>
                <a:t>For example</a:t>
              </a:r>
              <a:r>
                <a:rPr lang="en" sz="1700" b="1" i="1">
                  <a:latin typeface="Dosis"/>
                  <a:ea typeface="Dosis"/>
                  <a:cs typeface="Dosis"/>
                  <a:sym typeface="Dosis"/>
                </a:rPr>
                <a:t>...</a:t>
              </a:r>
              <a:endParaRPr sz="1700" b="1" i="1">
                <a:latin typeface="Dosis"/>
                <a:ea typeface="Dosis"/>
                <a:cs typeface="Dosis"/>
                <a:sym typeface="Dosi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None/>
              </a:pPr>
              <a:r>
                <a:rPr lang="en" sz="1700" b="1" i="0" strike="noStrike" cap="none">
                  <a:latin typeface="Dosis"/>
                  <a:ea typeface="Dosis"/>
                  <a:cs typeface="Dosis"/>
                  <a:sym typeface="Dosis"/>
                </a:rPr>
                <a:t>Structure and Properties of Matter</a:t>
              </a:r>
              <a:r>
                <a:rPr lang="en" sz="1700" b="1">
                  <a:latin typeface="Dosis"/>
                  <a:ea typeface="Dosis"/>
                  <a:cs typeface="Dosis"/>
                  <a:sym typeface="Dosis"/>
                </a:rPr>
                <a:t>:</a:t>
              </a:r>
              <a:endParaRPr sz="1700" b="1">
                <a:latin typeface="Dosis"/>
                <a:ea typeface="Dosis"/>
                <a:cs typeface="Dosis"/>
                <a:sym typeface="Dosis"/>
              </a:endParaRPr>
            </a:p>
            <a:p>
              <a:pPr marL="342900" marR="0" lvl="1" indent="-33655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Substances are made from different types of atoms, which combine with one another in various ways.</a:t>
              </a:r>
              <a:endParaRPr sz="1700" b="1">
                <a:latin typeface="Dosis"/>
                <a:ea typeface="Dosis"/>
                <a:cs typeface="Dosis"/>
                <a:sym typeface="Dosis"/>
              </a:endParaRPr>
            </a:p>
            <a:p>
              <a:pPr marL="342900" marR="0" lvl="1" indent="-336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Atoms form molecules that range in size from two to thousands of atoms.</a:t>
              </a:r>
              <a:endParaRPr sz="1700" b="1"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8635242" y="465199"/>
              <a:ext cx="3403800" cy="837300"/>
            </a:xfrm>
            <a:prstGeom prst="rect">
              <a:avLst/>
            </a:prstGeom>
            <a:solidFill>
              <a:srgbClr val="00B050"/>
            </a:solidFill>
            <a:ln w="19050" cap="rnd" cmpd="sng">
              <a:solidFill>
                <a:srgbClr val="90C2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576" name="Google Shape;576;p17"/>
            <p:cNvSpPr txBox="1"/>
            <p:nvPr/>
          </p:nvSpPr>
          <p:spPr>
            <a:xfrm>
              <a:off x="8635242" y="465199"/>
              <a:ext cx="3403800" cy="8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Tahoma"/>
                <a:buNone/>
              </a:pPr>
              <a:r>
                <a:rPr lang="en" sz="18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Crosscutting Concepts</a:t>
              </a:r>
              <a:endParaRPr sz="1800" b="1"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8635242" y="1302376"/>
              <a:ext cx="3403800" cy="6385800"/>
            </a:xfrm>
            <a:prstGeom prst="rect">
              <a:avLst/>
            </a:prstGeom>
            <a:solidFill>
              <a:srgbClr val="DBE8CA">
                <a:alpha val="89800"/>
              </a:srgbClr>
            </a:solidFill>
            <a:ln w="19050" cap="rnd" cmpd="sng">
              <a:solidFill>
                <a:srgbClr val="DBE8CA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578" name="Google Shape;578;p17"/>
            <p:cNvSpPr txBox="1"/>
            <p:nvPr/>
          </p:nvSpPr>
          <p:spPr>
            <a:xfrm>
              <a:off x="8635250" y="1302378"/>
              <a:ext cx="3403800" cy="7546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latin typeface="Dosis"/>
                  <a:ea typeface="Dosis"/>
                  <a:cs typeface="Dosis"/>
                  <a:sym typeface="Dosis"/>
                </a:rPr>
                <a:t>Intertwined </a:t>
              </a:r>
              <a:r>
                <a:rPr lang="en" sz="1700" b="1" u="sng">
                  <a:latin typeface="Dosis"/>
                  <a:ea typeface="Dosis"/>
                  <a:cs typeface="Dosis"/>
                  <a:sym typeface="Dosis"/>
                </a:rPr>
                <a:t>themes</a:t>
              </a:r>
              <a:endParaRPr sz="1700" b="1" u="sng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Patterns</a:t>
              </a:r>
              <a:endParaRPr sz="17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Cause &amp; Effect</a:t>
              </a:r>
              <a:endParaRPr sz="17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Energy &amp; Matter</a:t>
              </a:r>
              <a:endParaRPr sz="17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Scale, Proportion, and Quantity</a:t>
              </a:r>
              <a:endParaRPr sz="17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Systems and System Models</a:t>
              </a:r>
              <a:endParaRPr sz="17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Structure and Function</a:t>
              </a:r>
              <a:endParaRPr sz="17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1905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1700"/>
                <a:buFont typeface="Dosis"/>
                <a:buChar char="•"/>
              </a:pPr>
              <a:r>
                <a:rPr lang="en" sz="1700" b="1" i="0" u="none" strike="noStrike" cap="none">
                  <a:latin typeface="Dosis"/>
                  <a:ea typeface="Dosis"/>
                  <a:cs typeface="Dosis"/>
                  <a:sym typeface="Dosis"/>
                </a:rPr>
                <a:t>Stability &amp; Change</a:t>
              </a:r>
              <a:endParaRPr sz="1700" b="1">
                <a:latin typeface="Dosis"/>
                <a:ea typeface="Dosis"/>
                <a:cs typeface="Dosis"/>
                <a:sym typeface="Dosis"/>
              </a:endParaRPr>
            </a:p>
            <a:p>
              <a:pPr marL="228600" marR="0" lvl="1" indent="-8255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rgbClr val="004E74"/>
                </a:buClr>
                <a:buSzPts val="2300"/>
                <a:buFont typeface="Georgia"/>
                <a:buNone/>
              </a:pPr>
              <a:endParaRPr sz="2300" b="1" i="0" u="none" strike="noStrike" cap="none"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  <a:p>
              <a:pPr marL="228600" marR="0" lvl="1" indent="-8255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rgbClr val="004E74"/>
                </a:buClr>
                <a:buSzPts val="2300"/>
                <a:buFont typeface="Georgia"/>
                <a:buNone/>
              </a:pPr>
              <a:endParaRPr sz="2300" b="1" i="0" u="none" strike="noStrike" cap="none"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Student Expectations</a:t>
            </a:r>
            <a:endParaRPr sz="3200"/>
          </a:p>
        </p:txBody>
      </p:sp>
      <p:sp>
        <p:nvSpPr>
          <p:cNvPr id="585" name="Google Shape;585;p18"/>
          <p:cNvSpPr txBox="1">
            <a:spLocks noGrp="1"/>
          </p:cNvSpPr>
          <p:nvPr>
            <p:ph type="body" idx="1"/>
          </p:nvPr>
        </p:nvSpPr>
        <p:spPr>
          <a:xfrm>
            <a:off x="1588600" y="1302825"/>
            <a:ext cx="52998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60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Be Prepared for Class.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Be Respectful.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Participate.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Reach out for help.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Do Your Best Work!</a:t>
            </a:r>
            <a:endParaRPr sz="2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9"/>
          <p:cNvSpPr txBox="1"/>
          <p:nvPr/>
        </p:nvSpPr>
        <p:spPr>
          <a:xfrm>
            <a:off x="450450" y="1146400"/>
            <a:ext cx="4143600" cy="1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200"/>
              <a:buFont typeface="Dosis"/>
              <a:buChar char="●"/>
            </a:pPr>
            <a:r>
              <a:rPr lang="en"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Weekly Slideshows</a:t>
            </a:r>
            <a:endParaRPr sz="2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171450" lvl="0" indent="-1143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D4965"/>
              </a:buClr>
              <a:buSzPts val="1200"/>
              <a:buFont typeface="Dosis"/>
              <a:buChar char="●"/>
            </a:pPr>
            <a:r>
              <a:rPr lang="en"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Classwork and homework assignments</a:t>
            </a:r>
            <a:endParaRPr sz="2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171450" lvl="0" indent="-1143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D4965"/>
              </a:buClr>
              <a:buSzPts val="1200"/>
              <a:buFont typeface="Dosis"/>
              <a:buChar char="●"/>
            </a:pPr>
            <a:r>
              <a:rPr lang="en"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Test dates</a:t>
            </a:r>
            <a:endParaRPr sz="2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171450" lvl="0" indent="-1143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D4965"/>
              </a:buClr>
              <a:buSzPts val="1200"/>
              <a:buFont typeface="Dosis"/>
              <a:buChar char="●"/>
            </a:pPr>
            <a:r>
              <a:rPr lang="en"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Project information and due dates</a:t>
            </a:r>
            <a:endParaRPr sz="2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171450" lvl="0" indent="-1143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D4965"/>
              </a:buClr>
              <a:buSzPts val="1200"/>
              <a:buFont typeface="Dosis"/>
              <a:buChar char="●"/>
            </a:pPr>
            <a:r>
              <a:rPr lang="en"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Resources and links</a:t>
            </a:r>
            <a:endParaRPr sz="2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9"/>
          <p:cNvSpPr txBox="1"/>
          <p:nvPr/>
        </p:nvSpPr>
        <p:spPr>
          <a:xfrm>
            <a:off x="4594049" y="499901"/>
            <a:ext cx="342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" sz="3600" i="0" u="none" strike="noStrike" cap="none">
                <a:solidFill>
                  <a:srgbClr val="3D85C6"/>
                </a:solidFill>
                <a:latin typeface="Sniglet"/>
                <a:ea typeface="Sniglet"/>
                <a:cs typeface="Sniglet"/>
                <a:sym typeface="Sniglet"/>
              </a:rPr>
              <a:t>Parent Portal</a:t>
            </a:r>
            <a:endParaRPr>
              <a:solidFill>
                <a:srgbClr val="3D85C6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93" name="Google Shape;593;p19"/>
          <p:cNvSpPr txBox="1"/>
          <p:nvPr/>
        </p:nvSpPr>
        <p:spPr>
          <a:xfrm>
            <a:off x="4529415" y="1146394"/>
            <a:ext cx="3813600" cy="1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200"/>
              <a:buFont typeface="Dosis"/>
              <a:buChar char="●"/>
            </a:pPr>
            <a:r>
              <a:rPr lang="en" sz="200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Check here for grades, missing assignments, etc.</a:t>
            </a:r>
            <a:endParaRPr sz="2000" i="0" u="none" strike="noStrike" cap="none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200"/>
              <a:buFont typeface="Dosis"/>
              <a:buChar char="●"/>
            </a:pPr>
            <a:r>
              <a:rPr lang="en" sz="200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If you don’t have one, check with Mrs. Menichino in the front office. </a:t>
            </a:r>
            <a:endParaRPr sz="20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4" name="Google Shape;594;p19"/>
          <p:cNvSpPr txBox="1"/>
          <p:nvPr/>
        </p:nvSpPr>
        <p:spPr>
          <a:xfrm>
            <a:off x="910036" y="499901"/>
            <a:ext cx="342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" sz="3600" i="0" u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itslearning</a:t>
            </a:r>
            <a:endParaRPr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95" name="Google Shape;5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38" y="3087045"/>
            <a:ext cx="3879974" cy="172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4676" y="3087050"/>
            <a:ext cx="3879975" cy="15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1"/>
          <p:cNvSpPr txBox="1">
            <a:spLocks noGrp="1"/>
          </p:cNvSpPr>
          <p:nvPr>
            <p:ph type="ctrTitle" idx="4294967295"/>
          </p:nvPr>
        </p:nvSpPr>
        <p:spPr>
          <a:xfrm>
            <a:off x="0" y="2945350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 for visiting tonight!</a:t>
            </a:r>
            <a:endParaRPr sz="6000"/>
          </a:p>
        </p:txBody>
      </p:sp>
      <p:sp>
        <p:nvSpPr>
          <p:cNvPr id="613" name="Google Shape;613;p21"/>
          <p:cNvSpPr/>
          <p:nvPr/>
        </p:nvSpPr>
        <p:spPr>
          <a:xfrm>
            <a:off x="4572753" y="647124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14" name="Google Shape;614;p21"/>
          <p:cNvSpPr/>
          <p:nvPr/>
        </p:nvSpPr>
        <p:spPr>
          <a:xfrm rot="1473079">
            <a:off x="3369357" y="1316756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15" name="Google Shape;615;p21"/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16" name="Google Shape;616;p21"/>
          <p:cNvSpPr/>
          <p:nvPr/>
        </p:nvSpPr>
        <p:spPr>
          <a:xfrm rot="2487273">
            <a:off x="4098884" y="2012731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17" name="Google Shape;617;p2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On-screen Show (16:9)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Dosis</vt:lpstr>
      <vt:lpstr>Sniglet</vt:lpstr>
      <vt:lpstr>Trebuchet MS</vt:lpstr>
      <vt:lpstr>Architects Daughter</vt:lpstr>
      <vt:lpstr>Happy Monkey</vt:lpstr>
      <vt:lpstr>Georgia</vt:lpstr>
      <vt:lpstr>Calibri</vt:lpstr>
      <vt:lpstr>Arial</vt:lpstr>
      <vt:lpstr>Tahoma</vt:lpstr>
      <vt:lpstr>Friar template</vt:lpstr>
      <vt:lpstr>Welcome to Science! </vt:lpstr>
      <vt:lpstr>Curriculum Night Schedule</vt:lpstr>
      <vt:lpstr>6th Grade Earth Science Curriculum</vt:lpstr>
      <vt:lpstr>PowerPoint Presentation</vt:lpstr>
      <vt:lpstr>PowerPoint Presentation</vt:lpstr>
      <vt:lpstr>Student Expectations</vt:lpstr>
      <vt:lpstr>PowerPoint Presentation</vt:lpstr>
      <vt:lpstr>Thank you for visiting tonight!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Science! </dc:title>
  <cp:lastModifiedBy>Wilson, Joe (Lakeside)</cp:lastModifiedBy>
  <cp:revision>1</cp:revision>
  <dcterms:modified xsi:type="dcterms:W3CDTF">2022-09-09T15:13:36Z</dcterms:modified>
</cp:coreProperties>
</file>